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9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FA5FB-5E45-4372-9C65-5C64901514E9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B02134-A208-481D-A366-5B0CF2C0C3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872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8150C-19E4-4FCB-5A44-D8CB8C2C6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791C153-F24B-26B1-7D37-9F54D0538A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CF7437B-2AC4-F878-B9EF-1E4D259A8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6F393-44CD-49C1-B75E-637826EE69FF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125FD99-D93B-DAC6-EF45-58C0E0432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B22B524-0722-D80D-CFCA-611DCA593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BA11-CBA2-4CB9-B5C1-53F42EE414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4748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4B1B44-34ED-9771-3930-A2EFB6B93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CA52BFD-9FEF-9BD2-2801-9854D0D9FE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CB035D5-ED39-037C-04B8-0DF38BF9F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6F393-44CD-49C1-B75E-637826EE69FF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B93EB04-BDE5-7027-35AC-953B39AF9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9D37C13-1B84-8478-A1F6-A7A6432CA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BA11-CBA2-4CB9-B5C1-53F42EE414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6153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9752C677-D5C3-DFD4-8FB7-02908913C2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DEB0E4B-02A2-4458-3F89-DB8CC65D81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584B21B-C4F2-5E33-DD67-C0ECA3D05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6F393-44CD-49C1-B75E-637826EE69FF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618A96-2323-12D1-18C8-9D1E61542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0EEF3B3-AAB3-7D7A-D844-49041946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BA11-CBA2-4CB9-B5C1-53F42EE414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4623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F2BC86-6A83-CE8C-525F-79977D77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D20AF04-874B-94F5-D43B-A1C2EFFC7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924738F-CD32-F7AB-16A6-F65DF084F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6F393-44CD-49C1-B75E-637826EE69FF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45E0C7D-D53E-2541-C261-2118089A8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D618E6F-A740-9A98-2B38-347D9970A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BA11-CBA2-4CB9-B5C1-53F42EE414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7682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42536C-9475-FF81-AC4E-70112DC96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7383301-EC44-9CA2-4CCB-56032CDCB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AFAA83B-4672-9D39-EB6B-C18FD4A6C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6F393-44CD-49C1-B75E-637826EE69FF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B54F1D5-7014-1D61-A708-8A25DAEBD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7C23C36-A105-75CA-8F75-CCFC70AD3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BA11-CBA2-4CB9-B5C1-53F42EE414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1533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875B3F-C436-B1F0-9185-F549F0DEA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689A0F-72D5-7D65-CD2C-738B8D8887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F91BD2A-BEAF-760A-D281-31B114B245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F1215F0-27C4-5ED9-BAFD-8CC5E16DA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6F393-44CD-49C1-B75E-637826EE69FF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F66359C-85BD-EC90-AD5F-51AC1F683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5FB02EE-DBCE-3F1F-6E66-8A86A0BDA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BA11-CBA2-4CB9-B5C1-53F42EE414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158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1E7D6B-1CCB-5DDB-FEE7-0EFEB0B4F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5C6D9A3-01C8-3690-32B9-288938C90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B13E2A4-1919-EB6D-CAA4-98DEAF4E0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10DDF88-21A2-29D6-983E-EB9D3263D6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8BA00EE-1809-FDAF-F43C-2C5EEDEC8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A18C487-DF75-BA72-CB98-F33E3E66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6F393-44CD-49C1-B75E-637826EE69FF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7E61129-9A98-5544-B837-21B37E90B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15864A4-CA89-6E65-79F1-8894BC449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BA11-CBA2-4CB9-B5C1-53F42EE414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0908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DD79E0-DBF9-B729-77E1-A78998E8E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9ABFF2D-2DE2-8501-9DE3-D0991A17B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6F393-44CD-49C1-B75E-637826EE69FF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3096EAD-91D6-593D-8FE8-80B63FBCC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49B7A9A-2A20-EAE6-E6DF-93C1B37BC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BA11-CBA2-4CB9-B5C1-53F42EE414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1507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7B3E9DA-9884-8D3F-E942-96525FDAE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6F393-44CD-49C1-B75E-637826EE69FF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DC480BA-1F0D-3292-2955-681989C50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6245725-59A2-4E79-4B85-242F29949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BA11-CBA2-4CB9-B5C1-53F42EE414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3460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076C58-C572-FD1B-E7DF-73AA44C75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294E84A-AE4C-48AF-0FCB-8C5EE9DB1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326D2A6-5A36-B918-0C88-1F4DB5E4A5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6F1A07C-C6C3-E6AB-3BA7-9CB5224FE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6F393-44CD-49C1-B75E-637826EE69FF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143E0F2-32CA-8EB0-7AB8-71B441E2F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63611E2-F50E-61C5-A484-2C48156E8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BA11-CBA2-4CB9-B5C1-53F42EE414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2405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BF78ED-ED04-2692-2599-245D38FB0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9B29024-0C56-B70F-B365-BD092B9D85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5FD0D8D-DB71-80A6-6268-7B155B2CBB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989D0E2-C349-19D7-24E8-979C152B9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6F393-44CD-49C1-B75E-637826EE69FF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21E774A-EFE4-5C5F-A132-8C7CD7C74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738F29E-080B-D81B-E91D-467FDAE4A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BA11-CBA2-4CB9-B5C1-53F42EE414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84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AD37496-74E4-EB0C-9633-3FB5C162E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C3ACAC8-8647-5FB6-5A22-43322B5E1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7087BA1-1C76-FC90-F16F-1CF25BF68C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F6F393-44CD-49C1-B75E-637826EE69FF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904AD93-CBE5-958A-4C8A-212EED8BD4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52CF62C-0D9F-8972-3BFF-E798D8300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DEBA11-CBA2-4CB9-B5C1-53F42EE414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1622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>
            <a:extLst>
              <a:ext uri="{FF2B5EF4-FFF2-40B4-BE49-F238E27FC236}">
                <a16:creationId xmlns:a16="http://schemas.microsoft.com/office/drawing/2014/main" id="{53AB79DE-B93E-2695-76B7-7D4731C990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684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 Grud</dc:creator>
  <cp:lastModifiedBy>Astrid Andersen</cp:lastModifiedBy>
  <cp:revision>5</cp:revision>
  <dcterms:created xsi:type="dcterms:W3CDTF">2025-03-19T14:01:09Z</dcterms:created>
  <dcterms:modified xsi:type="dcterms:W3CDTF">2025-06-10T09:31:44Z</dcterms:modified>
</cp:coreProperties>
</file>