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001" r:id="rId2"/>
    <p:sldId id="956" r:id="rId3"/>
    <p:sldId id="1000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1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5165" autoAdjust="0"/>
  </p:normalViewPr>
  <p:slideViewPr>
    <p:cSldViewPr snapToGrid="0">
      <p:cViewPr varScale="1">
        <p:scale>
          <a:sx n="82" d="100"/>
          <a:sy n="82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158EC-3FD1-40C5-949B-D1C9507171AE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9D787-9A1D-4733-9384-A62B6C124C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594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endParaRPr lang="da-DK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92458-B6C9-4419-9349-435CCE4E8EAF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7351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endParaRPr lang="da-DK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92458-B6C9-4419-9349-435CCE4E8EAF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6647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endParaRPr lang="da-DK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92458-B6C9-4419-9349-435CCE4E8EAF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761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D212E8-55A8-5BDC-A270-66892FEA0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A01D71A-38C4-128B-4F5B-D0B94239D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C408BBB-9037-FA0C-DC77-71E24A153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A36D48-9D04-47A9-6B7D-777DCA65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07CDAD-BFBD-3E76-F3EE-7207444B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74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C2C332-67AA-FDE1-2C51-655919541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F0B1292-DAF0-460B-4B24-234137155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90AFDEF-B646-B30B-1F51-E58F2963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92280CE-1CD6-57AD-99BF-61CF12024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5D1EB14-98A3-ACF7-B7D6-22AF0FBE7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054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E203AAD-EC01-E9FF-EDBA-C3EA578AF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03CB5DA-F9A0-70EC-6E15-456355797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93A362-DA56-D1B7-8948-EA9AC6602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9DA0A4-FF1E-40FF-11A7-43DF8EA4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818242-B30A-4AE8-56E0-948618F8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2242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DDK HøjreBoks Venstre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dsholder til billede 2">
            <a:extLst>
              <a:ext uri="{FF2B5EF4-FFF2-40B4-BE49-F238E27FC236}">
                <a16:creationId xmlns:a16="http://schemas.microsoft.com/office/drawing/2014/main" id="{26D76BE8-13E6-C743-A5E8-D8C351A6D5D4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" y="0"/>
            <a:ext cx="6095999" cy="6858000"/>
          </a:xfrm>
          <a:prstGeom prst="rect">
            <a:avLst/>
          </a:prstGeom>
        </p:spPr>
      </p:sp>
      <p:sp>
        <p:nvSpPr>
          <p:cNvPr id="2" name="Pladsholder til billede 2">
            <a:extLst>
              <a:ext uri="{FF2B5EF4-FFF2-40B4-BE49-F238E27FC236}">
                <a16:creationId xmlns:a16="http://schemas.microsoft.com/office/drawing/2014/main" id="{27D3B790-DC0F-C25D-B1BE-1B495A409112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5373757" y="0"/>
            <a:ext cx="6818242" cy="6858000"/>
          </a:xfrm>
          <a:prstGeom prst="rect">
            <a:avLst/>
          </a:prstGeom>
        </p:spPr>
      </p:sp>
      <p:sp>
        <p:nvSpPr>
          <p:cNvPr id="8" name="Pladsholder til indhold 2">
            <a:extLst>
              <a:ext uri="{FF2B5EF4-FFF2-40B4-BE49-F238E27FC236}">
                <a16:creationId xmlns:a16="http://schemas.microsoft.com/office/drawing/2014/main" id="{F3E076DB-854B-7C48-97B2-3FB4EC3E1CF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119723" y="2232991"/>
            <a:ext cx="4369904" cy="38793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2400" b="1" i="0" spc="150" baseline="0">
                <a:ln>
                  <a:noFill/>
                </a:ln>
                <a:solidFill>
                  <a:schemeClr val="bg1"/>
                </a:solidFill>
                <a:latin typeface="Futura PT Heavy" panose="020B0502020204020303" pitchFamily="34" charset="77"/>
              </a:defRPr>
            </a:lvl1pPr>
          </a:lstStyle>
          <a:p>
            <a:r>
              <a:rPr lang="da-DK" dirty="0"/>
              <a:t>Underoverskrift eller punktopstilling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EDBFB7E4-875D-A642-AC31-867062963A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9723" y="745635"/>
            <a:ext cx="4369904" cy="121568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1" i="0">
                <a:solidFill>
                  <a:schemeClr val="bg1"/>
                </a:solidFill>
                <a:latin typeface="Futura PT Heavy" panose="020B0502020204020303" pitchFamily="34" charset="77"/>
              </a:defRPr>
            </a:lvl1pPr>
          </a:lstStyle>
          <a:p>
            <a:r>
              <a:rPr lang="da-DK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261071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7F32DC-4CD0-6AF6-1D22-BC86EADFA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0BEFD1-F935-024E-D7FC-75A92E3F9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C3A6BD-3672-BD1A-7F1F-40EC4DE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04B74A-6E2D-C843-A0C4-5909C7D79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1F98338-6BBE-9018-853B-9FA09771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91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BAAFA8-CADA-2634-E41D-9727540A6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E2E3D6-3E64-DCCD-1738-E7440E35F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46A72F-BB3B-96C4-E833-5610072B0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4D889F-B983-D6EF-27B1-8164C7F1C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D0071B9-C7BB-DD3D-6E51-8FA17512C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68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156AAA-C624-15C7-B511-A7CD10E9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3EDA51-E8A3-4271-A3E3-E1A0BF2B2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126F20A-6338-8C89-1201-6F835DABB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DA9667C-9EBC-CADF-0472-F8746D444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CD5A5AD-E8DE-D929-3AC8-0F98D7C1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BEC3E49-AF5D-8077-A18D-D909B5C48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066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668C81-0C85-D3F5-164E-188DB0DC4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5944D09-2DF1-9E7F-1FFA-EA7F35DA2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8307CCD-8546-D241-AF2A-C9846A456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6346F07-D068-6A2E-9BCD-A84E76CAD9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EE4EF06-2ACE-2831-A790-968E11BB3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CC139F6-2ABF-BBA3-A732-F18855CCE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7647277-0A08-78F4-8D2D-D0644778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7B2AE52-CB3B-3719-1D62-80867F9E8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790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2AF0E-AAFA-E448-C7CC-F92C13B5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00F6798-C1FE-8F49-CD09-A7355AED8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221E3AD-89B5-6C08-8264-C79B4A9A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AA1E07D-8EE4-F2F9-F3F3-EFD1BF6B3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334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0FDB3AC-A34E-E8D4-38B3-7D5D984FF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1F9683D-786E-79B7-F933-57189C7F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B74E789-58BF-3A7F-9FB9-E7177113E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98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D2852D-A59B-C94B-7AE3-F98DB05FC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3FFE09-42CA-2B71-06DF-B55AAE3E1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BBF1505-72D0-B391-1748-8D47BAB9D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C750EEC-A9F9-6014-3C5D-E87941D64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6DCBCF2-C482-3776-208B-F61149409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7EE3D5F-D43E-942E-23AC-E0A0EAA5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22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1E3C8-16D4-2176-45EC-0ABBC7393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E4656F8-0623-B35F-6032-72A4941BAC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0186039-9D6F-9271-277E-4095CB722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4579EAF-4646-DD18-D6E9-57C48AE1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10C685-8909-DC48-2A41-66D15BB4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FD072F6-2119-A588-884A-04202D7C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785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BFCC48B-CC6C-B0C1-605A-CEFB79FDC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BFAABC-5F7C-1AD2-ED2E-A9595CB84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A75708-072C-AFFC-8E67-E536754CB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CFD69-FCA7-401E-89D6-33B8767B4769}" type="datetimeFigureOut">
              <a:rPr lang="da-DK" smtClean="0"/>
              <a:t>02-04-2025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EC094F-8543-FFE3-ED6B-8E0CCBB6D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E990304-E57A-A65D-EA6B-56DF0E88B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D8D79-007F-4987-9F74-1D341A155D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127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dsholder til billede 5">
            <a:extLst>
              <a:ext uri="{FF2B5EF4-FFF2-40B4-BE49-F238E27FC236}">
                <a16:creationId xmlns:a16="http://schemas.microsoft.com/office/drawing/2014/main" id="{71441EC5-BC78-A33E-6BCA-ADBE7BBFAF02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55" b="24055"/>
          <a:stretch/>
        </p:blipFill>
        <p:spPr>
          <a:xfrm>
            <a:off x="1" y="0"/>
            <a:ext cx="6095999" cy="6858000"/>
          </a:xfrm>
        </p:spPr>
      </p:pic>
      <p:pic>
        <p:nvPicPr>
          <p:cNvPr id="7" name="Pladsholder til billede 6">
            <a:extLst>
              <a:ext uri="{FF2B5EF4-FFF2-40B4-BE49-F238E27FC236}">
                <a16:creationId xmlns:a16="http://schemas.microsoft.com/office/drawing/2014/main" id="{1621065B-6D7D-19F7-E53B-57BBA621B965}"/>
              </a:ext>
            </a:extLst>
          </p:cNvPr>
          <p:cNvPicPr>
            <a:picLocks noGrp="1" noChangeAspect="1"/>
          </p:cNvPicPr>
          <p:nvPr>
            <p:ph type="pic" idx="17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4184" r="-108"/>
          <a:stretch/>
        </p:blipFill>
        <p:spPr>
          <a:xfrm>
            <a:off x="5382638" y="0"/>
            <a:ext cx="6849535" cy="6858000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2" name="Titel 4">
            <a:extLst>
              <a:ext uri="{FF2B5EF4-FFF2-40B4-BE49-F238E27FC236}">
                <a16:creationId xmlns:a16="http://schemas.microsoft.com/office/drawing/2014/main" id="{33F6C8D5-77E3-57C8-8945-D014B2DF682C}"/>
              </a:ext>
            </a:extLst>
          </p:cNvPr>
          <p:cNvSpPr txBox="1">
            <a:spLocks/>
          </p:cNvSpPr>
          <p:nvPr/>
        </p:nvSpPr>
        <p:spPr>
          <a:xfrm>
            <a:off x="6310009" y="323850"/>
            <a:ext cx="5685346" cy="17704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Futura PT Heavy" panose="020B0502020204020303" pitchFamily="34" charset="77"/>
                <a:ea typeface="+mj-ea"/>
                <a:cs typeface="+mj-cs"/>
              </a:defRPr>
            </a:lvl1pPr>
          </a:lstStyle>
          <a:p>
            <a:r>
              <a:rPr lang="da-DK" sz="5400" dirty="0">
                <a:latin typeface="Futura PT Bold" panose="020B0502020204020303" pitchFamily="34" charset="77"/>
              </a:rPr>
              <a:t>Jordskælv i Myanmar</a:t>
            </a:r>
            <a:endParaRPr lang="da-DK" sz="2400" dirty="0">
              <a:solidFill>
                <a:srgbClr val="E75620"/>
              </a:solidFill>
              <a:latin typeface="Futura PT Bold" panose="020B0502020204020303" pitchFamily="34" charset="77"/>
            </a:endParaRPr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E8BD2EFA-2B9D-F8CC-E949-3BD4D0CDDB14}"/>
              </a:ext>
            </a:extLst>
          </p:cNvPr>
          <p:cNvSpPr txBox="1">
            <a:spLocks/>
          </p:cNvSpPr>
          <p:nvPr/>
        </p:nvSpPr>
        <p:spPr>
          <a:xfrm>
            <a:off x="6377042" y="2789853"/>
            <a:ext cx="5618313" cy="35982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Futura PT Heavy" panose="020B0502020204020303" pitchFamily="34" charset="77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2400" i="1" dirty="0">
                <a:solidFill>
                  <a:schemeClr val="bg1">
                    <a:lumMod val="95000"/>
                  </a:schemeClr>
                </a:solidFill>
                <a:effectLst/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”Jeg fortæller troende, jeg møder, at selvom tingene er forfærdelige og at det er let at blive isoleret, er vi ikke alene. Der er mennesker rundt om i verden, der beder for os”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da-DK" sz="1100" i="1" dirty="0">
              <a:solidFill>
                <a:schemeClr val="bg1">
                  <a:lumMod val="95000"/>
                </a:schemeClr>
              </a:solidFill>
              <a:effectLst/>
              <a:latin typeface="Proxima Nova Rg" panose="0200050603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2400" b="0" kern="100" dirty="0">
                <a:solidFill>
                  <a:schemeClr val="bg1">
                    <a:lumMod val="95000"/>
                  </a:schemeClr>
                </a:solidFill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 Daisy </a:t>
            </a:r>
            <a:r>
              <a:rPr lang="da-DK" sz="2400" b="0" kern="100" dirty="0" err="1">
                <a:solidFill>
                  <a:schemeClr val="bg1">
                    <a:lumMod val="95000"/>
                  </a:schemeClr>
                </a:solidFill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Htun</a:t>
            </a:r>
            <a:r>
              <a:rPr lang="da-DK" sz="2400" b="0" kern="100" dirty="0">
                <a:solidFill>
                  <a:schemeClr val="bg1">
                    <a:lumMod val="95000"/>
                  </a:schemeClr>
                </a:solidFill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*, lokal Open Doors-partner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a-DK" sz="1800" b="0" kern="100" dirty="0">
              <a:solidFill>
                <a:schemeClr val="bg1">
                  <a:lumMod val="95000"/>
                </a:schemeClr>
              </a:solidFill>
              <a:latin typeface="Proxima Nova Rg" panose="0200050603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600" b="0" kern="100" dirty="0">
                <a:solidFill>
                  <a:schemeClr val="bg1">
                    <a:lumMod val="95000"/>
                  </a:schemeClr>
                </a:solidFill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* Navnet er ændret at sikkerhedshensyn</a:t>
            </a:r>
            <a:endParaRPr lang="da-DK" sz="1600" b="0" kern="100" dirty="0">
              <a:solidFill>
                <a:schemeClr val="bg1">
                  <a:lumMod val="95000"/>
                </a:schemeClr>
              </a:solidFill>
              <a:effectLst/>
              <a:latin typeface="Proxima Nova Rg" panose="0200050603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Grafik 12">
            <a:extLst>
              <a:ext uri="{FF2B5EF4-FFF2-40B4-BE49-F238E27FC236}">
                <a16:creationId xmlns:a16="http://schemas.microsoft.com/office/drawing/2014/main" id="{F629DF9A-4419-6642-FA4C-178E69EAAE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52816" y="5633305"/>
            <a:ext cx="1732697" cy="122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0859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61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4">
            <a:extLst>
              <a:ext uri="{FF2B5EF4-FFF2-40B4-BE49-F238E27FC236}">
                <a16:creationId xmlns:a16="http://schemas.microsoft.com/office/drawing/2014/main" id="{33F6C8D5-77E3-57C8-8945-D014B2DF682C}"/>
              </a:ext>
            </a:extLst>
          </p:cNvPr>
          <p:cNvSpPr txBox="1">
            <a:spLocks/>
          </p:cNvSpPr>
          <p:nvPr/>
        </p:nvSpPr>
        <p:spPr>
          <a:xfrm>
            <a:off x="368300" y="323851"/>
            <a:ext cx="10859079" cy="10572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Futura PT Heavy" panose="020B0502020204020303" pitchFamily="34" charset="77"/>
                <a:ea typeface="+mj-ea"/>
                <a:cs typeface="+mj-cs"/>
              </a:defRPr>
            </a:lvl1pPr>
          </a:lstStyle>
          <a:p>
            <a:r>
              <a:rPr lang="da-DK" sz="6600" dirty="0">
                <a:latin typeface="Futura PT Bold" panose="020B0502020204020303" pitchFamily="34" charset="77"/>
              </a:rPr>
              <a:t>Bed for Myanmar </a:t>
            </a:r>
            <a:endParaRPr lang="da-DK" sz="3200" dirty="0">
              <a:solidFill>
                <a:srgbClr val="E75620"/>
              </a:solidFill>
              <a:latin typeface="Futura PT Bold" panose="020B0502020204020303" pitchFamily="34" charset="77"/>
            </a:endParaRPr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E8BD2EFA-2B9D-F8CC-E949-3BD4D0CDDB14}"/>
              </a:ext>
            </a:extLst>
          </p:cNvPr>
          <p:cNvSpPr txBox="1">
            <a:spLocks/>
          </p:cNvSpPr>
          <p:nvPr/>
        </p:nvSpPr>
        <p:spPr>
          <a:xfrm>
            <a:off x="368300" y="1884784"/>
            <a:ext cx="11071223" cy="42827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Futura PT Heavy" panose="020B0502020204020303" pitchFamily="34" charset="77"/>
                <a:ea typeface="+mj-ea"/>
                <a:cs typeface="+mj-cs"/>
              </a:defRPr>
            </a:lvl1pPr>
          </a:lstStyle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3200" b="0" dirty="0">
                <a:solidFill>
                  <a:schemeClr val="bg1">
                    <a:lumMod val="95000"/>
                  </a:schemeClr>
                </a:solidFill>
                <a:effectLst/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Bed om beskyttelse og trøst for befolkningen efter jordskælvet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endParaRPr lang="da-DK" sz="3200" b="0" dirty="0">
              <a:solidFill>
                <a:schemeClr val="bg1">
                  <a:lumMod val="95000"/>
                </a:schemeClr>
              </a:solidFill>
              <a:effectLst/>
              <a:latin typeface="Proxima Nova Rg" panose="0200050603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3200" b="0" dirty="0">
                <a:solidFill>
                  <a:schemeClr val="bg1">
                    <a:lumMod val="95000"/>
                  </a:schemeClr>
                </a:solidFill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Bed for de kristne, der allerede var påvirket af fordrivelse pga. borgerkrigen og forfølgelse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endParaRPr lang="da-DK" sz="3200" b="0" dirty="0">
              <a:solidFill>
                <a:schemeClr val="bg1">
                  <a:lumMod val="95000"/>
                </a:schemeClr>
              </a:solidFill>
              <a:effectLst/>
              <a:latin typeface="Proxima Nova Rg" panose="0200050603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3200" b="0" dirty="0">
                <a:solidFill>
                  <a:schemeClr val="bg1">
                    <a:lumMod val="95000"/>
                  </a:schemeClr>
                </a:solidFill>
                <a:effectLst/>
                <a:latin typeface="Proxima Nova Rg" panose="02000506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Bed om, at kirken i Myanmar må være salt og lys midt i kaosset</a:t>
            </a:r>
          </a:p>
          <a:p>
            <a:pPr algn="l"/>
            <a:endParaRPr lang="da-DK" sz="2200" dirty="0">
              <a:effectLst/>
              <a:latin typeface="ProximaNova-Bold" panose="02000506030000020004" pitchFamily="50" charset="0"/>
              <a:ea typeface="Calibri" panose="020F0502020204030204" pitchFamily="34" charset="0"/>
            </a:endParaRPr>
          </a:p>
        </p:txBody>
      </p:sp>
      <p:pic>
        <p:nvPicPr>
          <p:cNvPr id="16" name="Grafik 12">
            <a:extLst>
              <a:ext uri="{FF2B5EF4-FFF2-40B4-BE49-F238E27FC236}">
                <a16:creationId xmlns:a16="http://schemas.microsoft.com/office/drawing/2014/main" id="{62594958-DC0F-0AB1-3A77-F692F28CE4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59303" y="5633305"/>
            <a:ext cx="1732697" cy="122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06348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ladsholder til billede 5">
            <a:extLst>
              <a:ext uri="{FF2B5EF4-FFF2-40B4-BE49-F238E27FC236}">
                <a16:creationId xmlns:a16="http://schemas.microsoft.com/office/drawing/2014/main" id="{ABAC75FC-B0DC-7579-2F48-76473CFBAB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55" b="24055"/>
          <a:stretch/>
        </p:blipFill>
        <p:spPr>
          <a:xfrm>
            <a:off x="0" y="0"/>
            <a:ext cx="6095999" cy="6858000"/>
          </a:xfrm>
          <a:prstGeom prst="rect">
            <a:avLst/>
          </a:prstGeom>
        </p:spPr>
      </p:pic>
      <p:pic>
        <p:nvPicPr>
          <p:cNvPr id="7" name="Pladsholder til billede 6">
            <a:extLst>
              <a:ext uri="{FF2B5EF4-FFF2-40B4-BE49-F238E27FC236}">
                <a16:creationId xmlns:a16="http://schemas.microsoft.com/office/drawing/2014/main" id="{1621065B-6D7D-19F7-E53B-57BBA621B965}"/>
              </a:ext>
            </a:extLst>
          </p:cNvPr>
          <p:cNvPicPr>
            <a:picLocks noGrp="1" noChangeAspect="1"/>
          </p:cNvPicPr>
          <p:nvPr>
            <p:ph type="pic" idx="17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4184" r="-108"/>
          <a:stretch/>
        </p:blipFill>
        <p:spPr>
          <a:xfrm>
            <a:off x="5382435" y="0"/>
            <a:ext cx="6856223" cy="6858000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2" name="Titel 4">
            <a:extLst>
              <a:ext uri="{FF2B5EF4-FFF2-40B4-BE49-F238E27FC236}">
                <a16:creationId xmlns:a16="http://schemas.microsoft.com/office/drawing/2014/main" id="{33F6C8D5-77E3-57C8-8945-D014B2DF682C}"/>
              </a:ext>
            </a:extLst>
          </p:cNvPr>
          <p:cNvSpPr txBox="1">
            <a:spLocks/>
          </p:cNvSpPr>
          <p:nvPr/>
        </p:nvSpPr>
        <p:spPr>
          <a:xfrm>
            <a:off x="6407285" y="323851"/>
            <a:ext cx="4820094" cy="10572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Futura PT Heavy" panose="020B0502020204020303" pitchFamily="34" charset="77"/>
                <a:ea typeface="+mj-ea"/>
                <a:cs typeface="+mj-cs"/>
              </a:defRPr>
            </a:lvl1pPr>
          </a:lstStyle>
          <a:p>
            <a:r>
              <a:rPr lang="da-DK" sz="6600" dirty="0">
                <a:latin typeface="Futura PT Bold" panose="020B0502020204020303" pitchFamily="34" charset="77"/>
              </a:rPr>
              <a:t>Støt </a:t>
            </a:r>
            <a:endParaRPr lang="da-DK" sz="3200" dirty="0">
              <a:solidFill>
                <a:srgbClr val="E75620"/>
              </a:solidFill>
              <a:latin typeface="Futura PT Bold" panose="020B0502020204020303" pitchFamily="34" charset="77"/>
            </a:endParaRPr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E8BD2EFA-2B9D-F8CC-E949-3BD4D0CDDB14}"/>
              </a:ext>
            </a:extLst>
          </p:cNvPr>
          <p:cNvSpPr txBox="1">
            <a:spLocks/>
          </p:cNvSpPr>
          <p:nvPr/>
        </p:nvSpPr>
        <p:spPr>
          <a:xfrm>
            <a:off x="6407284" y="1601821"/>
            <a:ext cx="5032239" cy="46555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Futura PT Heavy" panose="020B0502020204020303" pitchFamily="34" charset="77"/>
                <a:ea typeface="+mj-ea"/>
                <a:cs typeface="+mj-cs"/>
              </a:defRPr>
            </a:lvl1pPr>
          </a:lstStyle>
          <a:p>
            <a:pPr marL="342900" indent="-342900" algn="l">
              <a:buFont typeface="Normal systemskrift"/>
              <a:buChar char="►"/>
            </a:pPr>
            <a:endParaRPr lang="da-DK" sz="2800" b="0" dirty="0">
              <a:solidFill>
                <a:srgbClr val="FFFFFF"/>
              </a:solidFill>
              <a:effectLst/>
              <a:latin typeface="Proxima Nova Rg" panose="02000506030000020004" pitchFamily="2" charset="0"/>
              <a:ea typeface="Calibri" panose="020F0502020204030204" pitchFamily="34" charset="0"/>
            </a:endParaRPr>
          </a:p>
          <a:p>
            <a:endParaRPr lang="en-US" sz="2400" dirty="0">
              <a:solidFill>
                <a:srgbClr val="FFFFFF"/>
              </a:solidFill>
              <a:latin typeface="Futura PT Bold" panose="020B0902020204020203" pitchFamily="34" charset="0"/>
            </a:endParaRPr>
          </a:p>
          <a:p>
            <a:r>
              <a:rPr lang="da-DK" sz="2800" b="0" dirty="0">
                <a:solidFill>
                  <a:srgbClr val="FFFFFF"/>
                </a:solidFill>
                <a:latin typeface="Proxima Nova Rg" panose="02000506030000020004" pitchFamily="2" charset="0"/>
              </a:rPr>
              <a:t>For 100 kr. kan du give en måneds akut hjælp til én kristen i Myanmar, som er ramt af jordskælvet.</a:t>
            </a:r>
          </a:p>
          <a:p>
            <a:endParaRPr lang="en-US" sz="2400" dirty="0">
              <a:solidFill>
                <a:srgbClr val="FFFFFF"/>
              </a:solidFill>
              <a:latin typeface="Futura PT Bold" panose="020B0902020204020203" pitchFamily="34" charset="0"/>
            </a:endParaRPr>
          </a:p>
          <a:p>
            <a:pPr marL="342900" indent="-342900" algn="l">
              <a:buFont typeface="Normal systemskrift"/>
              <a:buChar char="►"/>
            </a:pPr>
            <a:endParaRPr lang="da-DK" sz="2200" dirty="0">
              <a:effectLst/>
              <a:latin typeface="ProximaNova-Bold" panose="02000506030000020004" pitchFamily="50" charset="0"/>
              <a:ea typeface="Calibri" panose="020F0502020204030204" pitchFamily="34" charset="0"/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0FCC0F75-AB09-69CA-29F1-AE932AA0ADB0}"/>
              </a:ext>
            </a:extLst>
          </p:cNvPr>
          <p:cNvSpPr txBox="1"/>
          <p:nvPr/>
        </p:nvSpPr>
        <p:spPr>
          <a:xfrm>
            <a:off x="6472600" y="5027886"/>
            <a:ext cx="526034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4400" dirty="0">
                <a:solidFill>
                  <a:srgbClr val="FFFFFF"/>
                </a:solidFill>
                <a:latin typeface="Futura PT Heavy" panose="020B0802020204020303" pitchFamily="34" charset="0"/>
              </a:rPr>
              <a:t>MobilePay 10298</a:t>
            </a:r>
          </a:p>
          <a:p>
            <a:pPr algn="ctr"/>
            <a:r>
              <a:rPr lang="da-DK" sz="2400" b="1" dirty="0">
                <a:solidFill>
                  <a:srgbClr val="FFFFFF"/>
                </a:solidFill>
                <a:latin typeface="Futura PT Heavy" panose="020B0802020204020303" pitchFamily="34" charset="0"/>
              </a:rPr>
              <a:t>Skriv ”MM”</a:t>
            </a:r>
            <a:endParaRPr lang="da-DK" sz="2000" b="1" dirty="0">
              <a:solidFill>
                <a:srgbClr val="FFFFFF"/>
              </a:solidFill>
              <a:latin typeface="Futura PT Heavy" panose="020B0802020204020303" pitchFamily="34" charset="0"/>
            </a:endParaRPr>
          </a:p>
        </p:txBody>
      </p:sp>
      <p:pic>
        <p:nvPicPr>
          <p:cNvPr id="12" name="Grafik 12">
            <a:extLst>
              <a:ext uri="{FF2B5EF4-FFF2-40B4-BE49-F238E27FC236}">
                <a16:creationId xmlns:a16="http://schemas.microsoft.com/office/drawing/2014/main" id="{C33B33E1-AF6F-4A72-CF9D-2AE0E635F6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236422" y="240139"/>
            <a:ext cx="1732696" cy="122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9433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132</Words>
  <Application>Microsoft Office PowerPoint</Application>
  <PresentationFormat>Widescreen</PresentationFormat>
  <Paragraphs>21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9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13" baseType="lpstr">
      <vt:lpstr>Arial</vt:lpstr>
      <vt:lpstr>Calibri</vt:lpstr>
      <vt:lpstr>Calibri Light</vt:lpstr>
      <vt:lpstr>Futura PT Bold</vt:lpstr>
      <vt:lpstr>Futura PT Heavy</vt:lpstr>
      <vt:lpstr>Normal systemskrift</vt:lpstr>
      <vt:lpstr>Proxima Nova Rg</vt:lpstr>
      <vt:lpstr>ProximaNova-Bold</vt:lpstr>
      <vt:lpstr>Segoe UI</vt:lpstr>
      <vt:lpstr>Office-tema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Simon Grud</dc:creator>
  <cp:lastModifiedBy>Simon Grud</cp:lastModifiedBy>
  <cp:revision>6</cp:revision>
  <dcterms:created xsi:type="dcterms:W3CDTF">2024-10-21T11:50:56Z</dcterms:created>
  <dcterms:modified xsi:type="dcterms:W3CDTF">2025-04-02T07:22:16Z</dcterms:modified>
</cp:coreProperties>
</file>